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7"/>
  </p:notesMasterIdLst>
  <p:sldIdLst>
    <p:sldId id="276" r:id="rId2"/>
    <p:sldId id="277" r:id="rId3"/>
    <p:sldId id="269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17" r:id="rId44"/>
    <p:sldId id="318" r:id="rId45"/>
    <p:sldId id="275" r:id="rId46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A81B"/>
    <a:srgbClr val="6091BA"/>
    <a:srgbClr val="A0CC3A"/>
    <a:srgbClr val="8D64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65"/>
    <p:restoredTop sz="94726"/>
  </p:normalViewPr>
  <p:slideViewPr>
    <p:cSldViewPr snapToGrid="0">
      <p:cViewPr varScale="1">
        <p:scale>
          <a:sx n="103" d="100"/>
          <a:sy n="103" d="100"/>
        </p:scale>
        <p:origin x="74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6375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johnsonmeitei@gmail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mailto:ljohnsonmeitei@gmaill.com" TargetMode="External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8DA96A-4965-CD26-2E6B-CCE74B78C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C73D7B-2191-2FAB-E490-D1AAC41D7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CAF781-F735-3026-6FCE-AA01134A4405}"/>
              </a:ext>
            </a:extLst>
          </p:cNvPr>
          <p:cNvSpPr txBox="1"/>
          <p:nvPr/>
        </p:nvSpPr>
        <p:spPr>
          <a:xfrm>
            <a:off x="6818477" y="4189393"/>
            <a:ext cx="25336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Johnson Meitei</a:t>
            </a:r>
          </a:p>
          <a:p>
            <a:r>
              <a:rPr lang="en-IN" dirty="0" err="1">
                <a:solidFill>
                  <a:schemeClr val="bg1"/>
                </a:solidFill>
              </a:rPr>
              <a:t>Github</a:t>
            </a:r>
            <a:r>
              <a:rPr lang="en-IN" dirty="0">
                <a:solidFill>
                  <a:schemeClr val="bg1"/>
                </a:solidFill>
              </a:rPr>
              <a:t> - @</a:t>
            </a:r>
            <a:r>
              <a:rPr lang="en-IN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ljohnsonmeitei</a:t>
            </a:r>
          </a:p>
          <a:p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ljohnsonmeitei@gmail.com</a:t>
            </a:r>
            <a:endParaRPr lang="en-IN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</a:rPr>
              <a:t>+91-9805033340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073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DF8FE-D30D-F65D-9902-0B72DB981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65ADF8-FEF9-2E1C-950E-A43C64F09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624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0DFB0-4808-2B9D-6644-7EB0753A6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3FB7FC-941F-CAAD-ACC0-C66D0EAE0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171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51F6C-8D0F-8EBC-1CFD-C88CBFA4C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206D69-EA3A-F8FD-E261-599914390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71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3CBF1-01D8-8AAE-97B2-2742E12D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90F239-DE95-9EC1-4BAE-1A9978212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62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C43B3-B224-83F0-F1AE-ED761924B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789BAF-1CB2-2379-9421-174C10DFC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405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6C073-1251-CB9F-4628-3F45AB0C2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2D5673-8DC5-F28E-B715-A9AC05DD4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44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C5952-2A57-C4AD-8268-904FB1B98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8D6093-06EC-8FF9-0DB4-1FEA8F79D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351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D1074-21A6-CA5F-5243-FDA0C38EE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D46210-E80F-E378-B3B5-304A58E33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8431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48534-270A-706C-7B78-B1752A37E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7405F3-9DC1-352F-BEED-EDB5AAD62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14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A2871-17F1-53C1-1003-F6D3786B2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9BC70A-A66C-3F21-D860-743576B53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05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AB9254-56F6-A35F-CFF6-5D62BAC0C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793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06559-4969-986E-BEF3-26FC5EC9A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558C70-21B5-01D6-A89D-0450F0058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75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2C37E-E147-A19A-C4E5-A9283FC5D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6755E8-B4A8-6FBE-ABBA-9E9F8E626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77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A2BE3-1CBB-F7D4-F981-A8355CC3D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F6AEEB-B71B-FBBE-D59F-F182C6806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26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E6201-266B-7870-4D36-27A4408E0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A6E9DA-F38C-D18A-9242-26F35F5F2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324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7C21F-B3CD-F88E-38B0-60A485F21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EF2A94-BED9-FE6A-CCCA-018726043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361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42587-02FC-A8FA-AE89-0FC03AC97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B95C9E-0A98-A72C-72F2-CAF9DABFE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3601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D90BD-B512-7221-846B-0B37C4E77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D03E91-780F-2D09-0E8F-DA24A5687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49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87C16-3D09-E042-60CC-FE07CA808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905FF-85A1-85EA-1AD2-AD2E54E51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092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1440-25FD-8095-6467-605D555B8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157C9F-EFF4-6C6F-CACA-916C6364A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87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ED114-D549-A1F8-1113-717425017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BD1244-2F8E-5DF4-AB47-61FC5DE83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836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EC0D47-87CB-5222-2ACD-39C5224FC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386" y="96644"/>
            <a:ext cx="4685228" cy="504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422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753EB-1DA1-77F9-53C7-5CD83D768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506205-C4CD-4A3E-66C5-B5FB4844C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300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DDF2B-A78E-BB1E-0264-1503BD3A5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49FC84-E2BE-A67D-68F1-161228EFE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5016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4359B-9CD4-47FF-0049-939269FAE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63B824-7182-38D5-BA28-35C00DD5F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5222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58A9F-D845-2CA1-584E-389C2D238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5B5E71-CB7B-2505-6D1D-B88D589F8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0245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395C4-7D8D-9348-68EF-6CF3E2B23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4BEFAA-4F1F-C802-DE73-D9D704AED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1281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2F2D1-FBF3-ABBD-555A-9D7E4A83F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72D74A-CC25-BBB8-47A9-9DAF1D97A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5278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F6B53-04B4-C711-1BFA-9884318F0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8F2EC5-ED38-9052-D93F-E2AE1CCFA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1777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3AD8E-549B-9DAF-A7B4-BF58AAA8F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FF37B6-765A-F100-B55C-3CCE0B435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9367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756B7-3FCE-74DE-4399-B2E1EB5C0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13FF2F-6845-4FAC-83A5-CFEEAE2EA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5458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97840-159A-FDD7-6C25-3A9CB39B9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A1D0D3-8C5C-D46D-AEDB-908D78A8A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185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F65300-35E1-BDC7-6057-43DD3D78B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0297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96AE1-0E37-A9D5-BA7D-DA8CF4164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F66E4-30BA-934C-62AA-D81AFC421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102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22AB1-0F1C-9A2E-96A5-4CFE76487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F2931A-DDD5-196C-AEC3-91990C6E0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0622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A054-D862-3201-289F-C7463399C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A85982-86B1-DF64-41E0-39DA2B435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2724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38CD2-10C3-A2F5-6F73-A99663D88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74D9BA-81C0-CBE6-8037-AF321AB70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759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17437-05E9-8544-2468-2F3F5A7F3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3B4170-503C-D42F-A8B5-7413EAD28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295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 amt="37000"/>
          </a:blip>
          <a:srcRect t="4925" b="-5448"/>
          <a:stretch/>
        </p:blipFill>
        <p:spPr>
          <a:xfrm>
            <a:off x="-46375" y="0"/>
            <a:ext cx="9190377" cy="543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462" y="1863960"/>
            <a:ext cx="8175075" cy="8139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765980" y="2040429"/>
            <a:ext cx="74178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End </a:t>
            </a:r>
            <a:endParaRPr sz="1600" b="1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1AC36F-7DBE-3FC0-7DCE-966AE1A92175}"/>
              </a:ext>
            </a:extLst>
          </p:cNvPr>
          <p:cNvSpPr txBox="1"/>
          <p:nvPr/>
        </p:nvSpPr>
        <p:spPr>
          <a:xfrm>
            <a:off x="6372428" y="3861198"/>
            <a:ext cx="25336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Johnson Meitei</a:t>
            </a:r>
          </a:p>
          <a:p>
            <a:r>
              <a:rPr lang="en-IN" dirty="0" err="1">
                <a:solidFill>
                  <a:schemeClr val="bg1"/>
                </a:solidFill>
              </a:rPr>
              <a:t>Github</a:t>
            </a:r>
            <a:r>
              <a:rPr lang="en-IN" dirty="0">
                <a:solidFill>
                  <a:schemeClr val="bg1"/>
                </a:solidFill>
              </a:rPr>
              <a:t> - @</a:t>
            </a:r>
            <a:r>
              <a:rPr lang="en-IN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ljohnsonmeitei</a:t>
            </a:r>
          </a:p>
          <a:p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ljohnsonmeitei@gmail.com</a:t>
            </a:r>
            <a:endParaRPr lang="en-IN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IN" dirty="0">
                <a:solidFill>
                  <a:schemeClr val="bg1"/>
                </a:solidFill>
                <a:latin typeface="Arial" panose="020B0604020202020204" pitchFamily="34" charset="0"/>
              </a:rPr>
              <a:t>+91-9805033340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3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372A9-786D-4E3A-0492-F98C6665C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8DF8E8-2BF8-1D0E-5AA8-9788E1041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816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E80F7-B929-9B9B-0FFD-CEF393944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EBAD9B-2995-980F-B6D9-29697C9A4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58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E8084-2C5A-EE6A-4526-EC6674EE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7369AE-95F9-891A-93E3-29271A507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673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98412-2116-768F-B32D-FD5C9960C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3137B3-2E93-E93E-4B7C-E05CE272A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421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3276A-30A9-FD14-C972-456E4F4E5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39447C-6E88-9FA0-D85B-AF12A6334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38453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</TotalTime>
  <Words>27</Words>
  <Application>Microsoft Office PowerPoint</Application>
  <PresentationFormat>On-screen Show (16:9)</PresentationFormat>
  <Paragraphs>9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Open Sans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Ellen Parrish</dc:creator>
  <cp:lastModifiedBy>Johnson Meitei L</cp:lastModifiedBy>
  <cp:revision>36</cp:revision>
  <dcterms:modified xsi:type="dcterms:W3CDTF">2023-10-06T10:48:18Z</dcterms:modified>
</cp:coreProperties>
</file>